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3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9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0B8D09-4D22-421D-8F44-A83F44430D9F}" v="14" dt="2022-02-13T13:13:06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690299C-2BB9-4675-AF5E-B8320858E4A2}"/>
              </a:ext>
            </a:extLst>
          </p:cNvPr>
          <p:cNvSpPr txBox="1"/>
          <p:nvPr/>
        </p:nvSpPr>
        <p:spPr>
          <a:xfrm>
            <a:off x="1828800" y="2362200"/>
            <a:ext cx="548640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Assignment#4                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2/24/2022</a:t>
            </a:r>
          </a:p>
          <a:p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/>
              <a:t>2.17, 2.19, 2.26, and 2.31.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13937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2816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170</cp:revision>
  <dcterms:created xsi:type="dcterms:W3CDTF">2008-12-22T02:42:35Z</dcterms:created>
  <dcterms:modified xsi:type="dcterms:W3CDTF">2022-02-14T15:24:32Z</dcterms:modified>
</cp:coreProperties>
</file>