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B8D09-4D22-421D-8F44-A83F44430D9F}" v="14" dt="2022-02-13T13:13:06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828800" y="2362200"/>
            <a:ext cx="54864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Assignment#4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2/24/2022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/>
              <a:t>2.17, 2.19, 2.26, and 2.31.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170</cp:revision>
  <dcterms:created xsi:type="dcterms:W3CDTF">2008-12-22T02:42:35Z</dcterms:created>
  <dcterms:modified xsi:type="dcterms:W3CDTF">2022-02-14T15:24:32Z</dcterms:modified>
</cp:coreProperties>
</file>